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59" r:id="rId6"/>
    <p:sldId id="261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94711-A525-44D2-AC2F-88F695AEA9CA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E8AAC-79B7-4908-B756-4B39DFC404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118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3D6D4-C84C-43C5-975B-451F61A9087D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E1E9E-3729-46BB-BC3A-4282A82A83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407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59DA3-83F1-4293-9CCC-632624171F79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17FF3-F250-4E4D-8BEE-AA73162493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434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9B9AA-A4AD-419F-BD16-31FF6120CD8A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0BC0F-F748-4C1C-9EFE-FD0FEAE086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9701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700 w 2706"/>
              <a:gd name="T1" fmla="*/ 0 h 640"/>
              <a:gd name="T2" fmla="*/ 2700 w 2706"/>
              <a:gd name="T3" fmla="*/ 0 h 640"/>
              <a:gd name="T4" fmla="*/ 2586 w 2706"/>
              <a:gd name="T5" fmla="*/ 18 h 640"/>
              <a:gd name="T6" fmla="*/ 2470 w 2706"/>
              <a:gd name="T7" fmla="*/ 38 h 640"/>
              <a:gd name="T8" fmla="*/ 2352 w 2706"/>
              <a:gd name="T9" fmla="*/ 60 h 640"/>
              <a:gd name="T10" fmla="*/ 2230 w 2706"/>
              <a:gd name="T11" fmla="*/ 82 h 640"/>
              <a:gd name="T12" fmla="*/ 2106 w 2706"/>
              <a:gd name="T13" fmla="*/ 108 h 640"/>
              <a:gd name="T14" fmla="*/ 1978 w 2706"/>
              <a:gd name="T15" fmla="*/ 134 h 640"/>
              <a:gd name="T16" fmla="*/ 1848 w 2706"/>
              <a:gd name="T17" fmla="*/ 164 h 640"/>
              <a:gd name="T18" fmla="*/ 1714 w 2706"/>
              <a:gd name="T19" fmla="*/ 194 h 640"/>
              <a:gd name="T20" fmla="*/ 1714 w 2706"/>
              <a:gd name="T21" fmla="*/ 194 h 640"/>
              <a:gd name="T22" fmla="*/ 1472 w 2706"/>
              <a:gd name="T23" fmla="*/ 252 h 640"/>
              <a:gd name="T24" fmla="*/ 1236 w 2706"/>
              <a:gd name="T25" fmla="*/ 304 h 640"/>
              <a:gd name="T26" fmla="*/ 1010 w 2706"/>
              <a:gd name="T27" fmla="*/ 352 h 640"/>
              <a:gd name="T28" fmla="*/ 792 w 2706"/>
              <a:gd name="T29" fmla="*/ 398 h 640"/>
              <a:gd name="T30" fmla="*/ 584 w 2706"/>
              <a:gd name="T31" fmla="*/ 438 h 640"/>
              <a:gd name="T32" fmla="*/ 382 w 2706"/>
              <a:gd name="T33" fmla="*/ 474 h 640"/>
              <a:gd name="T34" fmla="*/ 188 w 2706"/>
              <a:gd name="T35" fmla="*/ 508 h 640"/>
              <a:gd name="T36" fmla="*/ 0 w 2706"/>
              <a:gd name="T37" fmla="*/ 538 h 640"/>
              <a:gd name="T38" fmla="*/ 0 w 2706"/>
              <a:gd name="T39" fmla="*/ 538 h 640"/>
              <a:gd name="T40" fmla="*/ 130 w 2706"/>
              <a:gd name="T41" fmla="*/ 556 h 640"/>
              <a:gd name="T42" fmla="*/ 254 w 2706"/>
              <a:gd name="T43" fmla="*/ 572 h 640"/>
              <a:gd name="T44" fmla="*/ 374 w 2706"/>
              <a:gd name="T45" fmla="*/ 586 h 640"/>
              <a:gd name="T46" fmla="*/ 492 w 2706"/>
              <a:gd name="T47" fmla="*/ 598 h 640"/>
              <a:gd name="T48" fmla="*/ 606 w 2706"/>
              <a:gd name="T49" fmla="*/ 610 h 640"/>
              <a:gd name="T50" fmla="*/ 716 w 2706"/>
              <a:gd name="T51" fmla="*/ 618 h 640"/>
              <a:gd name="T52" fmla="*/ 822 w 2706"/>
              <a:gd name="T53" fmla="*/ 626 h 640"/>
              <a:gd name="T54" fmla="*/ 926 w 2706"/>
              <a:gd name="T55" fmla="*/ 632 h 640"/>
              <a:gd name="T56" fmla="*/ 1028 w 2706"/>
              <a:gd name="T57" fmla="*/ 636 h 640"/>
              <a:gd name="T58" fmla="*/ 1126 w 2706"/>
              <a:gd name="T59" fmla="*/ 638 h 640"/>
              <a:gd name="T60" fmla="*/ 1220 w 2706"/>
              <a:gd name="T61" fmla="*/ 640 h 640"/>
              <a:gd name="T62" fmla="*/ 1312 w 2706"/>
              <a:gd name="T63" fmla="*/ 640 h 640"/>
              <a:gd name="T64" fmla="*/ 1402 w 2706"/>
              <a:gd name="T65" fmla="*/ 638 h 640"/>
              <a:gd name="T66" fmla="*/ 1490 w 2706"/>
              <a:gd name="T67" fmla="*/ 636 h 640"/>
              <a:gd name="T68" fmla="*/ 1574 w 2706"/>
              <a:gd name="T69" fmla="*/ 632 h 640"/>
              <a:gd name="T70" fmla="*/ 1656 w 2706"/>
              <a:gd name="T71" fmla="*/ 626 h 640"/>
              <a:gd name="T72" fmla="*/ 1734 w 2706"/>
              <a:gd name="T73" fmla="*/ 620 h 640"/>
              <a:gd name="T74" fmla="*/ 1812 w 2706"/>
              <a:gd name="T75" fmla="*/ 612 h 640"/>
              <a:gd name="T76" fmla="*/ 1886 w 2706"/>
              <a:gd name="T77" fmla="*/ 602 h 640"/>
              <a:gd name="T78" fmla="*/ 1960 w 2706"/>
              <a:gd name="T79" fmla="*/ 592 h 640"/>
              <a:gd name="T80" fmla="*/ 2030 w 2706"/>
              <a:gd name="T81" fmla="*/ 580 h 640"/>
              <a:gd name="T82" fmla="*/ 2100 w 2706"/>
              <a:gd name="T83" fmla="*/ 568 h 640"/>
              <a:gd name="T84" fmla="*/ 2166 w 2706"/>
              <a:gd name="T85" fmla="*/ 554 h 640"/>
              <a:gd name="T86" fmla="*/ 2232 w 2706"/>
              <a:gd name="T87" fmla="*/ 540 h 640"/>
              <a:gd name="T88" fmla="*/ 2296 w 2706"/>
              <a:gd name="T89" fmla="*/ 524 h 640"/>
              <a:gd name="T90" fmla="*/ 2358 w 2706"/>
              <a:gd name="T91" fmla="*/ 508 h 640"/>
              <a:gd name="T92" fmla="*/ 2418 w 2706"/>
              <a:gd name="T93" fmla="*/ 490 h 640"/>
              <a:gd name="T94" fmla="*/ 2478 w 2706"/>
              <a:gd name="T95" fmla="*/ 472 h 640"/>
              <a:gd name="T96" fmla="*/ 2592 w 2706"/>
              <a:gd name="T97" fmla="*/ 432 h 640"/>
              <a:gd name="T98" fmla="*/ 2702 w 2706"/>
              <a:gd name="T99" fmla="*/ 390 h 640"/>
              <a:gd name="T100" fmla="*/ 2702 w 2706"/>
              <a:gd name="T101" fmla="*/ 390 h 640"/>
              <a:gd name="T102" fmla="*/ 2706 w 2706"/>
              <a:gd name="T103" fmla="*/ 388 h 640"/>
              <a:gd name="T104" fmla="*/ 2706 w 2706"/>
              <a:gd name="T105" fmla="*/ 388 h 640"/>
              <a:gd name="T106" fmla="*/ 2706 w 2706"/>
              <a:gd name="T107" fmla="*/ 0 h 640"/>
              <a:gd name="T108" fmla="*/ 2706 w 2706"/>
              <a:gd name="T109" fmla="*/ 0 h 640"/>
              <a:gd name="T110" fmla="*/ 2700 w 2706"/>
              <a:gd name="T111" fmla="*/ 0 h 640"/>
              <a:gd name="T112" fmla="*/ 2700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216 w 5216"/>
              <a:gd name="T1" fmla="*/ 714 h 762"/>
              <a:gd name="T2" fmla="*/ 4984 w 5216"/>
              <a:gd name="T3" fmla="*/ 686 h 762"/>
              <a:gd name="T4" fmla="*/ 4478 w 5216"/>
              <a:gd name="T5" fmla="*/ 610 h 762"/>
              <a:gd name="T6" fmla="*/ 3914 w 5216"/>
              <a:gd name="T7" fmla="*/ 508 h 762"/>
              <a:gd name="T8" fmla="*/ 3286 w 5216"/>
              <a:gd name="T9" fmla="*/ 374 h 762"/>
              <a:gd name="T10" fmla="*/ 2946 w 5216"/>
              <a:gd name="T11" fmla="*/ 296 h 762"/>
              <a:gd name="T12" fmla="*/ 2682 w 5216"/>
              <a:gd name="T13" fmla="*/ 236 h 762"/>
              <a:gd name="T14" fmla="*/ 2430 w 5216"/>
              <a:gd name="T15" fmla="*/ 184 h 762"/>
              <a:gd name="T16" fmla="*/ 2190 w 5216"/>
              <a:gd name="T17" fmla="*/ 140 h 762"/>
              <a:gd name="T18" fmla="*/ 1960 w 5216"/>
              <a:gd name="T19" fmla="*/ 102 h 762"/>
              <a:gd name="T20" fmla="*/ 1740 w 5216"/>
              <a:gd name="T21" fmla="*/ 72 h 762"/>
              <a:gd name="T22" fmla="*/ 1334 w 5216"/>
              <a:gd name="T23" fmla="*/ 28 h 762"/>
              <a:gd name="T24" fmla="*/ 970 w 5216"/>
              <a:gd name="T25" fmla="*/ 4 h 762"/>
              <a:gd name="T26" fmla="*/ 644 w 5216"/>
              <a:gd name="T27" fmla="*/ 0 h 762"/>
              <a:gd name="T28" fmla="*/ 358 w 5216"/>
              <a:gd name="T29" fmla="*/ 10 h 762"/>
              <a:gd name="T30" fmla="*/ 110 w 5216"/>
              <a:gd name="T31" fmla="*/ 32 h 762"/>
              <a:gd name="T32" fmla="*/ 0 w 5216"/>
              <a:gd name="T33" fmla="*/ 48 h 762"/>
              <a:gd name="T34" fmla="*/ 314 w 5216"/>
              <a:gd name="T35" fmla="*/ 86 h 762"/>
              <a:gd name="T36" fmla="*/ 652 w 5216"/>
              <a:gd name="T37" fmla="*/ 140 h 762"/>
              <a:gd name="T38" fmla="*/ 1014 w 5216"/>
              <a:gd name="T39" fmla="*/ 210 h 762"/>
              <a:gd name="T40" fmla="*/ 1402 w 5216"/>
              <a:gd name="T41" fmla="*/ 296 h 762"/>
              <a:gd name="T42" fmla="*/ 1756 w 5216"/>
              <a:gd name="T43" fmla="*/ 378 h 762"/>
              <a:gd name="T44" fmla="*/ 2408 w 5216"/>
              <a:gd name="T45" fmla="*/ 516 h 762"/>
              <a:gd name="T46" fmla="*/ 2708 w 5216"/>
              <a:gd name="T47" fmla="*/ 572 h 762"/>
              <a:gd name="T48" fmla="*/ 2992 w 5216"/>
              <a:gd name="T49" fmla="*/ 620 h 762"/>
              <a:gd name="T50" fmla="*/ 3260 w 5216"/>
              <a:gd name="T51" fmla="*/ 662 h 762"/>
              <a:gd name="T52" fmla="*/ 3512 w 5216"/>
              <a:gd name="T53" fmla="*/ 694 h 762"/>
              <a:gd name="T54" fmla="*/ 3750 w 5216"/>
              <a:gd name="T55" fmla="*/ 722 h 762"/>
              <a:gd name="T56" fmla="*/ 3974 w 5216"/>
              <a:gd name="T57" fmla="*/ 740 h 762"/>
              <a:gd name="T58" fmla="*/ 4184 w 5216"/>
              <a:gd name="T59" fmla="*/ 754 h 762"/>
              <a:gd name="T60" fmla="*/ 4384 w 5216"/>
              <a:gd name="T61" fmla="*/ 762 h 762"/>
              <a:gd name="T62" fmla="*/ 4570 w 5216"/>
              <a:gd name="T63" fmla="*/ 762 h 762"/>
              <a:gd name="T64" fmla="*/ 4746 w 5216"/>
              <a:gd name="T65" fmla="*/ 758 h 762"/>
              <a:gd name="T66" fmla="*/ 4912 w 5216"/>
              <a:gd name="T67" fmla="*/ 748 h 762"/>
              <a:gd name="T68" fmla="*/ 5068 w 5216"/>
              <a:gd name="T69" fmla="*/ 732 h 762"/>
              <a:gd name="T70" fmla="*/ 5216 w 5216"/>
              <a:gd name="T71" fmla="*/ 714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0 h 694"/>
              <a:gd name="T2" fmla="*/ 0 w 5144"/>
              <a:gd name="T3" fmla="*/ 70 h 694"/>
              <a:gd name="T4" fmla="*/ 18 w 5144"/>
              <a:gd name="T5" fmla="*/ 66 h 694"/>
              <a:gd name="T6" fmla="*/ 72 w 5144"/>
              <a:gd name="T7" fmla="*/ 56 h 694"/>
              <a:gd name="T8" fmla="*/ 164 w 5144"/>
              <a:gd name="T9" fmla="*/ 42 h 694"/>
              <a:gd name="T10" fmla="*/ 224 w 5144"/>
              <a:gd name="T11" fmla="*/ 34 h 694"/>
              <a:gd name="T12" fmla="*/ 294 w 5144"/>
              <a:gd name="T13" fmla="*/ 26 h 694"/>
              <a:gd name="T14" fmla="*/ 372 w 5144"/>
              <a:gd name="T15" fmla="*/ 20 h 694"/>
              <a:gd name="T16" fmla="*/ 462 w 5144"/>
              <a:gd name="T17" fmla="*/ 14 h 694"/>
              <a:gd name="T18" fmla="*/ 560 w 5144"/>
              <a:gd name="T19" fmla="*/ 8 h 694"/>
              <a:gd name="T20" fmla="*/ 670 w 5144"/>
              <a:gd name="T21" fmla="*/ 4 h 694"/>
              <a:gd name="T22" fmla="*/ 790 w 5144"/>
              <a:gd name="T23" fmla="*/ 2 h 694"/>
              <a:gd name="T24" fmla="*/ 920 w 5144"/>
              <a:gd name="T25" fmla="*/ 0 h 694"/>
              <a:gd name="T26" fmla="*/ 1060 w 5144"/>
              <a:gd name="T27" fmla="*/ 2 h 694"/>
              <a:gd name="T28" fmla="*/ 1210 w 5144"/>
              <a:gd name="T29" fmla="*/ 6 h 694"/>
              <a:gd name="T30" fmla="*/ 1372 w 5144"/>
              <a:gd name="T31" fmla="*/ 14 h 694"/>
              <a:gd name="T32" fmla="*/ 1544 w 5144"/>
              <a:gd name="T33" fmla="*/ 24 h 694"/>
              <a:gd name="T34" fmla="*/ 1726 w 5144"/>
              <a:gd name="T35" fmla="*/ 40 h 694"/>
              <a:gd name="T36" fmla="*/ 1920 w 5144"/>
              <a:gd name="T37" fmla="*/ 58 h 694"/>
              <a:gd name="T38" fmla="*/ 2126 w 5144"/>
              <a:gd name="T39" fmla="*/ 80 h 694"/>
              <a:gd name="T40" fmla="*/ 2342 w 5144"/>
              <a:gd name="T41" fmla="*/ 106 h 694"/>
              <a:gd name="T42" fmla="*/ 2570 w 5144"/>
              <a:gd name="T43" fmla="*/ 138 h 694"/>
              <a:gd name="T44" fmla="*/ 2808 w 5144"/>
              <a:gd name="T45" fmla="*/ 174 h 694"/>
              <a:gd name="T46" fmla="*/ 3058 w 5144"/>
              <a:gd name="T47" fmla="*/ 216 h 694"/>
              <a:gd name="T48" fmla="*/ 3320 w 5144"/>
              <a:gd name="T49" fmla="*/ 266 h 694"/>
              <a:gd name="T50" fmla="*/ 3594 w 5144"/>
              <a:gd name="T51" fmla="*/ 320 h 694"/>
              <a:gd name="T52" fmla="*/ 3880 w 5144"/>
              <a:gd name="T53" fmla="*/ 380 h 694"/>
              <a:gd name="T54" fmla="*/ 4178 w 5144"/>
              <a:gd name="T55" fmla="*/ 448 h 694"/>
              <a:gd name="T56" fmla="*/ 4488 w 5144"/>
              <a:gd name="T57" fmla="*/ 522 h 694"/>
              <a:gd name="T58" fmla="*/ 4810 w 5144"/>
              <a:gd name="T59" fmla="*/ 604 h 694"/>
              <a:gd name="T60" fmla="*/ 5144 w 5144"/>
              <a:gd name="T61" fmla="*/ 694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584 h 584"/>
              <a:gd name="T2" fmla="*/ 0 w 3112"/>
              <a:gd name="T3" fmla="*/ 584 h 584"/>
              <a:gd name="T4" fmla="*/ 90 w 3112"/>
              <a:gd name="T5" fmla="*/ 560 h 584"/>
              <a:gd name="T6" fmla="*/ 336 w 3112"/>
              <a:gd name="T7" fmla="*/ 498 h 584"/>
              <a:gd name="T8" fmla="*/ 506 w 3112"/>
              <a:gd name="T9" fmla="*/ 456 h 584"/>
              <a:gd name="T10" fmla="*/ 702 w 3112"/>
              <a:gd name="T11" fmla="*/ 410 h 584"/>
              <a:gd name="T12" fmla="*/ 920 w 3112"/>
              <a:gd name="T13" fmla="*/ 360 h 584"/>
              <a:gd name="T14" fmla="*/ 1154 w 3112"/>
              <a:gd name="T15" fmla="*/ 306 h 584"/>
              <a:gd name="T16" fmla="*/ 1402 w 3112"/>
              <a:gd name="T17" fmla="*/ 254 h 584"/>
              <a:gd name="T18" fmla="*/ 1656 w 3112"/>
              <a:gd name="T19" fmla="*/ 202 h 584"/>
              <a:gd name="T20" fmla="*/ 1916 w 3112"/>
              <a:gd name="T21" fmla="*/ 154 h 584"/>
              <a:gd name="T22" fmla="*/ 2174 w 3112"/>
              <a:gd name="T23" fmla="*/ 108 h 584"/>
              <a:gd name="T24" fmla="*/ 2302 w 3112"/>
              <a:gd name="T25" fmla="*/ 88 h 584"/>
              <a:gd name="T26" fmla="*/ 2426 w 3112"/>
              <a:gd name="T27" fmla="*/ 68 h 584"/>
              <a:gd name="T28" fmla="*/ 2550 w 3112"/>
              <a:gd name="T29" fmla="*/ 52 h 584"/>
              <a:gd name="T30" fmla="*/ 2670 w 3112"/>
              <a:gd name="T31" fmla="*/ 36 h 584"/>
              <a:gd name="T32" fmla="*/ 2788 w 3112"/>
              <a:gd name="T33" fmla="*/ 24 h 584"/>
              <a:gd name="T34" fmla="*/ 2900 w 3112"/>
              <a:gd name="T35" fmla="*/ 14 h 584"/>
              <a:gd name="T36" fmla="*/ 3008 w 3112"/>
              <a:gd name="T37" fmla="*/ 6 h 584"/>
              <a:gd name="T38" fmla="*/ 3112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192 w 8196"/>
              <a:gd name="T1" fmla="*/ 512 h 1192"/>
              <a:gd name="T2" fmla="*/ 8040 w 8196"/>
              <a:gd name="T3" fmla="*/ 570 h 1192"/>
              <a:gd name="T4" fmla="*/ 7878 w 8196"/>
              <a:gd name="T5" fmla="*/ 620 h 1192"/>
              <a:gd name="T6" fmla="*/ 7706 w 8196"/>
              <a:gd name="T7" fmla="*/ 666 h 1192"/>
              <a:gd name="T8" fmla="*/ 7522 w 8196"/>
              <a:gd name="T9" fmla="*/ 702 h 1192"/>
              <a:gd name="T10" fmla="*/ 7322 w 8196"/>
              <a:gd name="T11" fmla="*/ 730 h 1192"/>
              <a:gd name="T12" fmla="*/ 7106 w 8196"/>
              <a:gd name="T13" fmla="*/ 750 h 1192"/>
              <a:gd name="T14" fmla="*/ 6872 w 8196"/>
              <a:gd name="T15" fmla="*/ 762 h 1192"/>
              <a:gd name="T16" fmla="*/ 6618 w 8196"/>
              <a:gd name="T17" fmla="*/ 760 h 1192"/>
              <a:gd name="T18" fmla="*/ 6342 w 8196"/>
              <a:gd name="T19" fmla="*/ 750 h 1192"/>
              <a:gd name="T20" fmla="*/ 6042 w 8196"/>
              <a:gd name="T21" fmla="*/ 726 h 1192"/>
              <a:gd name="T22" fmla="*/ 5716 w 8196"/>
              <a:gd name="T23" fmla="*/ 690 h 1192"/>
              <a:gd name="T24" fmla="*/ 5364 w 8196"/>
              <a:gd name="T25" fmla="*/ 642 h 1192"/>
              <a:gd name="T26" fmla="*/ 4982 w 8196"/>
              <a:gd name="T27" fmla="*/ 578 h 1192"/>
              <a:gd name="T28" fmla="*/ 4568 w 8196"/>
              <a:gd name="T29" fmla="*/ 500 h 1192"/>
              <a:gd name="T30" fmla="*/ 4122 w 8196"/>
              <a:gd name="T31" fmla="*/ 406 h 1192"/>
              <a:gd name="T32" fmla="*/ 3640 w 8196"/>
              <a:gd name="T33" fmla="*/ 296 h 1192"/>
              <a:gd name="T34" fmla="*/ 3396 w 8196"/>
              <a:gd name="T35" fmla="*/ 240 h 1192"/>
              <a:gd name="T36" fmla="*/ 2934 w 8196"/>
              <a:gd name="T37" fmla="*/ 148 h 1192"/>
              <a:gd name="T38" fmla="*/ 2512 w 8196"/>
              <a:gd name="T39" fmla="*/ 82 h 1192"/>
              <a:gd name="T40" fmla="*/ 2126 w 8196"/>
              <a:gd name="T41" fmla="*/ 36 h 1192"/>
              <a:gd name="T42" fmla="*/ 1776 w 8196"/>
              <a:gd name="T43" fmla="*/ 10 h 1192"/>
              <a:gd name="T44" fmla="*/ 1462 w 8196"/>
              <a:gd name="T45" fmla="*/ 0 h 1192"/>
              <a:gd name="T46" fmla="*/ 1182 w 8196"/>
              <a:gd name="T47" fmla="*/ 4 h 1192"/>
              <a:gd name="T48" fmla="*/ 934 w 8196"/>
              <a:gd name="T49" fmla="*/ 20 h 1192"/>
              <a:gd name="T50" fmla="*/ 716 w 8196"/>
              <a:gd name="T51" fmla="*/ 44 h 1192"/>
              <a:gd name="T52" fmla="*/ 530 w 8196"/>
              <a:gd name="T53" fmla="*/ 74 h 1192"/>
              <a:gd name="T54" fmla="*/ 374 w 8196"/>
              <a:gd name="T55" fmla="*/ 108 h 1192"/>
              <a:gd name="T56" fmla="*/ 248 w 8196"/>
              <a:gd name="T57" fmla="*/ 144 h 1192"/>
              <a:gd name="T58" fmla="*/ 148 w 8196"/>
              <a:gd name="T59" fmla="*/ 176 h 1192"/>
              <a:gd name="T60" fmla="*/ 48 w 8196"/>
              <a:gd name="T61" fmla="*/ 216 h 1192"/>
              <a:gd name="T62" fmla="*/ 0 w 8196"/>
              <a:gd name="T63" fmla="*/ 240 h 1192"/>
              <a:gd name="T64" fmla="*/ 8192 w 8196"/>
              <a:gd name="T65" fmla="*/ 1192 h 1192"/>
              <a:gd name="T66" fmla="*/ 8196 w 8196"/>
              <a:gd name="T67" fmla="*/ 1186 h 1192"/>
              <a:gd name="T68" fmla="*/ 8196 w 8196"/>
              <a:gd name="T69" fmla="*/ 510 h 1192"/>
              <a:gd name="T70" fmla="*/ 8192 w 8196"/>
              <a:gd name="T71" fmla="*/ 512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48B5E-6FC2-4889-956B-EFAB6604BB7E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D7B18-2274-46DB-847A-AD0C183926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6238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AE070-6EF6-44D1-87A6-822F88E5CB8E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7CCC9-D1E5-47DE-AA6D-1997257F13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708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D1879-71C4-43D8-9A60-EA594F21A010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C5E66-092B-401A-BDB6-3E468C9513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148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F22A4-8B48-448F-9A52-35EB939182C3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EB4AB5-6713-4BB6-8D12-21C0476E55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0881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9D3890-1A60-4BC7-A74B-9A3F03491F94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7FB838-23FB-40FB-BBB6-5580CABFB0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344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FB15F-7D53-479A-B14F-206F987835C0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F6A75-6FDD-4297-95FE-928C3CA123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274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68AE9-961A-4686-810A-4D94403D3A95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66B35-893A-47E3-942D-395F919811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6749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2DACEB8-276E-4AFE-813C-A8EA5129CB04}" type="datetimeFigureOut">
              <a:rPr lang="ru-RU"/>
              <a:pPr>
                <a:defRPr/>
              </a:pPr>
              <a:t>25.09.2015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A9A5BB5-46D3-40C4-9FCC-CBBD42DE74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0" r:id="rId2"/>
    <p:sldLayoutId id="2147483696" r:id="rId3"/>
    <p:sldLayoutId id="2147483691" r:id="rId4"/>
    <p:sldLayoutId id="2147483692" r:id="rId5"/>
    <p:sldLayoutId id="2147483693" r:id="rId6"/>
    <p:sldLayoutId id="2147483697" r:id="rId7"/>
    <p:sldLayoutId id="2147483698" r:id="rId8"/>
    <p:sldLayoutId id="2147483699" r:id="rId9"/>
    <p:sldLayoutId id="2147483694" r:id="rId10"/>
    <p:sldLayoutId id="214748370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1913" y="1268413"/>
            <a:ext cx="6480175" cy="3232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Тема: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«Эхо через поколение…»</a:t>
            </a:r>
            <a:endParaRPr lang="ru-RU" sz="7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8313" y="692150"/>
            <a:ext cx="8135937" cy="2862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Цель 1: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Расширение знаний студентов о композиторах-классиках.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Цель 2: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Проведение исследования о жизни и творчестве композитора.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8313" y="877888"/>
            <a:ext cx="8135937" cy="2006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Задачи 1: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marL="742950" indent="-74295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Ознакомить с литературой о композиторах-классиках.</a:t>
            </a:r>
          </a:p>
          <a:p>
            <a:pPr marL="742950" indent="-74295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Развивать универсальные учебные действия при работе с литературой о композиторах.</a:t>
            </a:r>
          </a:p>
          <a:p>
            <a:pPr marL="742950" indent="-74295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Развивать интерес к музыкальной деятельности данных композиторов.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87363" y="949325"/>
            <a:ext cx="8135937" cy="72644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Задачи 2: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  <a:p>
            <a:pPr marL="742950" indent="-74295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Изучить биографию и творчество композитора-классика.</a:t>
            </a:r>
          </a:p>
          <a:p>
            <a:pPr marL="742950" indent="-74295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Развивать навыки исследовательской деятельности.</a:t>
            </a:r>
          </a:p>
          <a:p>
            <a:pPr marL="742950" indent="-74295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Исследование жизни и творчества классиков.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8313" y="593725"/>
            <a:ext cx="8135937" cy="3127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Гипотеза: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Исследовательская деятельность позволит лучше узнать о композиторах-классиках.</a:t>
            </a:r>
          </a:p>
          <a:p>
            <a:pPr marL="742950" indent="-74295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Основополагающий вопрос: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Как вы думаете, произведения Баха или Бетховена актуальны в наше время?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8313" y="593725"/>
            <a:ext cx="8135937" cy="3662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Проблемные вопросы:</a:t>
            </a: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Чем произведения Бетховена отличаются от произведений Моцарта?</a:t>
            </a:r>
          </a:p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Почему молодежь не интересуется классической музыкой?</a:t>
            </a:r>
          </a:p>
          <a:p>
            <a:pPr marL="514350" indent="-51435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Как привлечь подрастающее поколение к классической музыке?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20</TotalTime>
  <Words>127</Words>
  <Application>Microsoft Office PowerPoint</Application>
  <PresentationFormat>Экран (4:3)</PresentationFormat>
  <Paragraphs>22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Candara</vt:lpstr>
      <vt:lpstr>Arial</vt:lpstr>
      <vt:lpstr>Symbol</vt:lpstr>
      <vt:lpstr>Calibri</vt:lpstr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Довольный пользователь Microsoft Office</cp:lastModifiedBy>
  <cp:revision>3</cp:revision>
  <dcterms:created xsi:type="dcterms:W3CDTF">2015-09-25T03:58:39Z</dcterms:created>
  <dcterms:modified xsi:type="dcterms:W3CDTF">2015-09-25T08:08:19Z</dcterms:modified>
</cp:coreProperties>
</file>